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60" r:id="rId3"/>
    <p:sldId id="257" r:id="rId4"/>
    <p:sldId id="258" r:id="rId5"/>
    <p:sldId id="259" r:id="rId6"/>
    <p:sldId id="261" r:id="rId7"/>
    <p:sldId id="262" r:id="rId8"/>
    <p:sldId id="263" r:id="rId9"/>
    <p:sldId id="269" r:id="rId10"/>
    <p:sldId id="270" r:id="rId11"/>
    <p:sldId id="264" r:id="rId12"/>
    <p:sldId id="265" r:id="rId13"/>
    <p:sldId id="266" r:id="rId14"/>
    <p:sldId id="267" r:id="rId15"/>
    <p:sldId id="268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eção Padrão" id="{72CA0D20-7588-40C8-9686-09B3DFA3BA82}">
          <p14:sldIdLst>
            <p14:sldId id="256"/>
            <p14:sldId id="260"/>
            <p14:sldId id="257"/>
            <p14:sldId id="258"/>
            <p14:sldId id="259"/>
            <p14:sldId id="261"/>
            <p14:sldId id="262"/>
            <p14:sldId id="263"/>
            <p14:sldId id="269"/>
            <p14:sldId id="270"/>
            <p14:sldId id="264"/>
            <p14:sldId id="265"/>
            <p14:sldId id="266"/>
            <p14:sldId id="267"/>
            <p14:sldId id="26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3" d="100"/>
          <a:sy n="83" d="100"/>
        </p:scale>
        <p:origin x="614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65759" y="2166364"/>
            <a:ext cx="11471565" cy="1739347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0000"/>
              </a:lnSpc>
              <a:defRPr sz="6000" spc="150" baseline="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996250"/>
            <a:ext cx="9144000" cy="1309255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100816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208987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019312" y="0"/>
            <a:ext cx="27432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60624" y="274638"/>
            <a:ext cx="2402380" cy="589756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199" y="274638"/>
            <a:ext cx="7973291" cy="589756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38200" y="6422854"/>
            <a:ext cx="2743196" cy="365125"/>
          </a:xfrm>
        </p:spPr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776135" y="6422854"/>
            <a:ext cx="4279669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3048" y="6422854"/>
            <a:ext cx="879759" cy="365125"/>
          </a:xfrm>
        </p:spPr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1360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942883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Cabeçalho da Seçã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-6843" y="2059012"/>
            <a:ext cx="12195668" cy="18288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191" y="2208879"/>
            <a:ext cx="10515600" cy="1676400"/>
          </a:xfrm>
        </p:spPr>
        <p:txBody>
          <a:bodyPr anchor="ctr">
            <a:noAutofit/>
          </a:bodyPr>
          <a:lstStyle>
            <a:lvl1pPr algn="ctr">
              <a:lnSpc>
                <a:spcPct val="80000"/>
              </a:lnSpc>
              <a:defRPr sz="6000" b="0" spc="150" baseline="0">
                <a:solidFill>
                  <a:schemeClr val="bg1"/>
                </a:solidFill>
              </a:defRPr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3191" y="4010334"/>
            <a:ext cx="10515600" cy="1174639"/>
          </a:xfrm>
        </p:spPr>
        <p:txBody>
          <a:bodyPr anchor="t">
            <a:normAutofit/>
          </a:bodyPr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63123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5344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30391" y="2011680"/>
            <a:ext cx="4754880" cy="420624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011820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7008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7008" y="2656566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31230" y="1913470"/>
            <a:ext cx="4754880" cy="743094"/>
          </a:xfrm>
        </p:spPr>
        <p:txBody>
          <a:bodyPr anchor="ctr">
            <a:normAutofit/>
          </a:bodyPr>
          <a:lstStyle>
            <a:lvl1pPr marL="0" indent="0">
              <a:buNone/>
              <a:defRPr sz="21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31230" y="2656564"/>
            <a:ext cx="4754880" cy="3566160"/>
          </a:xfrm>
        </p:spPr>
        <p:txBody>
          <a:bodyPr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17121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2480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02639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07008" y="2120054"/>
            <a:ext cx="6126480" cy="41148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89023" y="2147486"/>
            <a:ext cx="3200400" cy="3432319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759195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80160" y="2211494"/>
            <a:ext cx="6126480" cy="3931920"/>
          </a:xfrm>
          <a:solidFill>
            <a:schemeClr val="tx2">
              <a:lumMod val="60000"/>
              <a:lumOff val="40000"/>
            </a:schemeClr>
          </a:solidFill>
        </p:spPr>
        <p:txBody>
          <a:bodyPr tIns="365760" anchor="t"/>
          <a:lstStyle>
            <a:lvl1pPr marL="0" indent="0" algn="ctr">
              <a:buNone/>
              <a:defRPr sz="3200">
                <a:solidFill>
                  <a:schemeClr val="tx1">
                    <a:lumMod val="50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790688" y="2150621"/>
            <a:ext cx="3200400" cy="3429000"/>
          </a:xfrm>
        </p:spPr>
        <p:txBody>
          <a:bodyPr>
            <a:normAutofit/>
          </a:bodyPr>
          <a:lstStyle>
            <a:lvl1pPr marL="0" indent="0">
              <a:lnSpc>
                <a:spcPct val="95000"/>
              </a:lnSpc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6957222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83" y="176109"/>
            <a:ext cx="12188952" cy="16459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2919" y="284176"/>
            <a:ext cx="9784080" cy="15087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2919" y="2011680"/>
            <a:ext cx="9784080" cy="420624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2266" y="6422854"/>
            <a:ext cx="3000894" cy="365125"/>
          </a:xfrm>
          <a:prstGeom prst="rect">
            <a:avLst/>
          </a:prstGeom>
        </p:spPr>
        <p:txBody>
          <a:bodyPr vert="horz" lIns="91440" tIns="45720" rIns="45720" bIns="45720" rtlCol="0" anchor="ctr"/>
          <a:lstStyle>
            <a:lvl1pPr algn="l">
              <a:defRPr sz="1050">
                <a:solidFill>
                  <a:schemeClr val="tx1"/>
                </a:solidFill>
              </a:defRPr>
            </a:lvl1pPr>
          </a:lstStyle>
          <a:p>
            <a:fld id="{20648FAF-F7E0-4EC8-969B-B7606381F186}" type="datetimeFigureOut">
              <a:rPr lang="pt-BR" smtClean="0"/>
              <a:t>07/07/2019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596471" y="6422854"/>
            <a:ext cx="50444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58927" y="6422854"/>
            <a:ext cx="946264" cy="365125"/>
          </a:xfrm>
          <a:prstGeom prst="rect">
            <a:avLst/>
          </a:prstGeom>
        </p:spPr>
        <p:txBody>
          <a:bodyPr vert="horz" lIns="45720" tIns="45720" rIns="91440" bIns="45720" rtlCol="0" anchor="ctr"/>
          <a:lstStyle>
            <a:lvl1pPr algn="l">
              <a:defRPr sz="1200" b="0">
                <a:solidFill>
                  <a:schemeClr val="tx1"/>
                </a:solidFill>
              </a:defRPr>
            </a:lvl1pPr>
          </a:lstStyle>
          <a:p>
            <a:fld id="{E839238A-6CFF-44D3-ADC7-31E1EFBBC96F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0965580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000" kern="1200" cap="all" baseline="0">
          <a:solidFill>
            <a:schemeClr val="bg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tx1"/>
        </a:buClr>
        <a:buFont typeface="Wingdings" pitchFamily="2" charset="2"/>
        <a:buChar char="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400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686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97280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846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718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29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8062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tx1"/>
        </a:buClr>
        <a:buFont typeface="Wingdings" pitchFamily="2" charset="2"/>
        <a:buChar char="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tângulo 3">
            <a:extLst>
              <a:ext uri="{FF2B5EF4-FFF2-40B4-BE49-F238E27FC236}">
                <a16:creationId xmlns:a16="http://schemas.microsoft.com/office/drawing/2014/main" id="{EB1523DD-D456-4685-8EF6-153583949ED9}"/>
              </a:ext>
            </a:extLst>
          </p:cNvPr>
          <p:cNvSpPr/>
          <p:nvPr/>
        </p:nvSpPr>
        <p:spPr>
          <a:xfrm>
            <a:off x="0" y="4516581"/>
            <a:ext cx="12192000" cy="2166364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D82715CC-E7AE-4CCB-994D-9B9FF2212B6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 dirty="0"/>
              <a:t>OCD - mockups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F19049EE-2472-4491-AC26-486F8397D11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PRIMEIRA VERSÃO (Web e Mobile)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FC6CF3B8-244C-4A38-B571-2C48E3D2323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0343" y="4581235"/>
            <a:ext cx="3851314" cy="2101709"/>
          </a:xfrm>
          <a:prstGeom prst="rect">
            <a:avLst/>
          </a:prstGeom>
        </p:spPr>
      </p:pic>
      <p:sp>
        <p:nvSpPr>
          <p:cNvPr id="8" name="Subtítulo 2">
            <a:extLst>
              <a:ext uri="{FF2B5EF4-FFF2-40B4-BE49-F238E27FC236}">
                <a16:creationId xmlns:a16="http://schemas.microsoft.com/office/drawing/2014/main" id="{88CEBE4B-CE77-4110-83E0-428968E4D7A8}"/>
              </a:ext>
            </a:extLst>
          </p:cNvPr>
          <p:cNvSpPr txBox="1">
            <a:spLocks/>
          </p:cNvSpPr>
          <p:nvPr/>
        </p:nvSpPr>
        <p:spPr>
          <a:xfrm>
            <a:off x="7666183" y="0"/>
            <a:ext cx="5532582" cy="6173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tx1"/>
              </a:buClr>
              <a:buFont typeface="Wingdings" pitchFamily="2" charset="2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sz="1400" dirty="0"/>
              <a:t>Primeira versão 02/07/2019 – Leandro Pedrosa</a:t>
            </a:r>
          </a:p>
        </p:txBody>
      </p:sp>
    </p:spTree>
    <p:extLst>
      <p:ext uri="{BB962C8B-B14F-4D97-AF65-F5344CB8AC3E}">
        <p14:creationId xmlns:p14="http://schemas.microsoft.com/office/powerpoint/2010/main" val="25359245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Rastreamento – Passo 3 e 4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80997687-C7DE-4F81-A35D-BCFE8AA07A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8" y="1978472"/>
            <a:ext cx="5825960" cy="4789055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F03524DD-20E3-4D1B-B3E8-90F5F6A1D7AF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72534" y="1995169"/>
            <a:ext cx="5795712" cy="4764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59179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Monitoramento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CA21C84-E179-4EFE-9BF4-7601B5C0F9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7295" y="1876872"/>
            <a:ext cx="6055649" cy="49778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578101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Usuários e Dados do usuário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B62E4FBC-8D75-48CC-B5F1-944293C4CE6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62" y="2089372"/>
            <a:ext cx="5392717" cy="4432920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C7B6B9B-3755-416E-A8A3-1923D65B730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63938" y="2092509"/>
            <a:ext cx="5926000" cy="44297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833760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Unidades de saúde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8066B6D1-7562-441C-9493-75AEF9B3934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37368" y="1826369"/>
            <a:ext cx="6092596" cy="5008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072089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câncer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FBE6B361-B4AA-44EB-81C6-2F7853F2BF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6334" y="1792936"/>
            <a:ext cx="6157250" cy="50613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19012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Tipos de lesão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42842F9-2422-4004-8169-3B9039A549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8823" y="1819397"/>
            <a:ext cx="6129540" cy="50386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5168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12E28B0-12EC-42BC-B53D-14F5DF952B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OCD – Mobile (Primeira versão)</a:t>
            </a:r>
          </a:p>
        </p:txBody>
      </p:sp>
      <p:pic>
        <p:nvPicPr>
          <p:cNvPr id="1026" name="Picture 2" descr="Resultado de imagem para mobile icon">
            <a:extLst>
              <a:ext uri="{FF2B5EF4-FFF2-40B4-BE49-F238E27FC236}">
                <a16:creationId xmlns:a16="http://schemas.microsoft.com/office/drawing/2014/main" id="{D1F3E50E-E55E-495A-9F1E-DCDF6AE979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916" y="1817832"/>
            <a:ext cx="5040168" cy="5040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8E07FA09-AD43-46A4-8FD3-5FCE8C12CD3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sp>
        <p:nvSpPr>
          <p:cNvPr id="4" name="Retângulo: Cantos Arredondados 3">
            <a:extLst>
              <a:ext uri="{FF2B5EF4-FFF2-40B4-BE49-F238E27FC236}">
                <a16:creationId xmlns:a16="http://schemas.microsoft.com/office/drawing/2014/main" id="{995FE239-177D-4AFC-982D-B022509ADA25}"/>
              </a:ext>
            </a:extLst>
          </p:cNvPr>
          <p:cNvSpPr/>
          <p:nvPr/>
        </p:nvSpPr>
        <p:spPr>
          <a:xfrm>
            <a:off x="5328340" y="2899061"/>
            <a:ext cx="1556328" cy="2725883"/>
          </a:xfrm>
          <a:prstGeom prst="round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221C41D9-7488-4B07-B178-E38E2F6C675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5491" y="3609695"/>
            <a:ext cx="1743605" cy="980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08441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D8395F5-B475-4453-BEF0-9F9B13250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LOGIN, CADASTRE-SE e PRINCIPAL</a:t>
            </a:r>
          </a:p>
        </p:txBody>
      </p:sp>
      <p:sp>
        <p:nvSpPr>
          <p:cNvPr id="7" name="Seta: para a Direita 6">
            <a:extLst>
              <a:ext uri="{FF2B5EF4-FFF2-40B4-BE49-F238E27FC236}">
                <a16:creationId xmlns:a16="http://schemas.microsoft.com/office/drawing/2014/main" id="{52632B74-7576-4438-BCA0-F64815CD6435}"/>
              </a:ext>
            </a:extLst>
          </p:cNvPr>
          <p:cNvSpPr/>
          <p:nvPr/>
        </p:nvSpPr>
        <p:spPr>
          <a:xfrm>
            <a:off x="68255" y="3418904"/>
            <a:ext cx="1206364" cy="132556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/>
              <a:t>Acessar o aplicativo</a:t>
            </a:r>
          </a:p>
        </p:txBody>
      </p:sp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58DC3F79-0589-4C0D-BB28-F9BC631F40E8}"/>
              </a:ext>
            </a:extLst>
          </p:cNvPr>
          <p:cNvSpPr/>
          <p:nvPr/>
        </p:nvSpPr>
        <p:spPr>
          <a:xfrm>
            <a:off x="4011652" y="3539413"/>
            <a:ext cx="1336912" cy="10845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/>
              <a:t>Cadastre-se</a:t>
            </a: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92C17AE0-B69B-4C86-B963-1165086E8AB5}"/>
              </a:ext>
            </a:extLst>
          </p:cNvPr>
          <p:cNvSpPr/>
          <p:nvPr/>
        </p:nvSpPr>
        <p:spPr>
          <a:xfrm>
            <a:off x="8045090" y="3539413"/>
            <a:ext cx="1126619" cy="1084544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sz="1400" dirty="0"/>
              <a:t>Principal</a:t>
            </a:r>
          </a:p>
        </p:txBody>
      </p:sp>
      <p:pic>
        <p:nvPicPr>
          <p:cNvPr id="19" name="Imagem 18">
            <a:extLst>
              <a:ext uri="{FF2B5EF4-FFF2-40B4-BE49-F238E27FC236}">
                <a16:creationId xmlns:a16="http://schemas.microsoft.com/office/drawing/2014/main" id="{5239722A-3B26-4484-9C8A-E2CFC44ECF0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39E04C3D-5B32-47F4-A8A6-9316F398CC3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8616" y="1796064"/>
            <a:ext cx="2709252" cy="5054589"/>
          </a:xfrm>
          <a:prstGeom prst="rect">
            <a:avLst/>
          </a:prstGeom>
        </p:spPr>
      </p:pic>
      <p:pic>
        <p:nvPicPr>
          <p:cNvPr id="15" name="Imagem 14">
            <a:extLst>
              <a:ext uri="{FF2B5EF4-FFF2-40B4-BE49-F238E27FC236}">
                <a16:creationId xmlns:a16="http://schemas.microsoft.com/office/drawing/2014/main" id="{26938529-01F3-42A3-BD89-E45092815C1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5060" y="1796064"/>
            <a:ext cx="2590755" cy="5061936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0F72864F-FA8D-44A5-B128-3650A3BBC59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9138" y="1788718"/>
            <a:ext cx="2590755" cy="5061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5005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6BAA34-4944-444E-80E8-E542771AD4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Passo do RASTREAMENTO </a:t>
            </a:r>
          </a:p>
        </p:txBody>
      </p:sp>
      <p:sp>
        <p:nvSpPr>
          <p:cNvPr id="17" name="Seta: para a Direita 16">
            <a:extLst>
              <a:ext uri="{FF2B5EF4-FFF2-40B4-BE49-F238E27FC236}">
                <a16:creationId xmlns:a16="http://schemas.microsoft.com/office/drawing/2014/main" id="{DA325742-D187-4BA1-B857-BEF80DC1AF10}"/>
              </a:ext>
            </a:extLst>
          </p:cNvPr>
          <p:cNvSpPr/>
          <p:nvPr/>
        </p:nvSpPr>
        <p:spPr>
          <a:xfrm>
            <a:off x="4019268" y="3759177"/>
            <a:ext cx="1176472" cy="8492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Passo 2</a:t>
            </a:r>
          </a:p>
        </p:txBody>
      </p:sp>
      <p:sp>
        <p:nvSpPr>
          <p:cNvPr id="18" name="Seta: para a Direita 17">
            <a:extLst>
              <a:ext uri="{FF2B5EF4-FFF2-40B4-BE49-F238E27FC236}">
                <a16:creationId xmlns:a16="http://schemas.microsoft.com/office/drawing/2014/main" id="{2EB73115-5649-477B-9FFD-49B7D7A2AC68}"/>
              </a:ext>
            </a:extLst>
          </p:cNvPr>
          <p:cNvSpPr/>
          <p:nvPr/>
        </p:nvSpPr>
        <p:spPr>
          <a:xfrm>
            <a:off x="62401" y="3759177"/>
            <a:ext cx="1176472" cy="8492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Passo 1</a:t>
            </a:r>
          </a:p>
        </p:txBody>
      </p:sp>
      <p:sp>
        <p:nvSpPr>
          <p:cNvPr id="19" name="Seta: para a Direita 18">
            <a:extLst>
              <a:ext uri="{FF2B5EF4-FFF2-40B4-BE49-F238E27FC236}">
                <a16:creationId xmlns:a16="http://schemas.microsoft.com/office/drawing/2014/main" id="{84C270EA-DB29-4E82-BAE6-B9212ED55760}"/>
              </a:ext>
            </a:extLst>
          </p:cNvPr>
          <p:cNvSpPr/>
          <p:nvPr/>
        </p:nvSpPr>
        <p:spPr>
          <a:xfrm>
            <a:off x="7976135" y="3698882"/>
            <a:ext cx="1128951" cy="8492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Passo 3</a:t>
            </a: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3F4B2D38-77A6-4463-B0E7-724AA60B18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715" y="1813981"/>
            <a:ext cx="2779540" cy="5044019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93278476-C2F5-4639-9BE7-034454CE17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94B91F55-48A2-4322-8922-AB521A6F23A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2043" y="1792936"/>
            <a:ext cx="2592356" cy="5065064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16B9D178-46F7-457F-980A-E6A5E53C7F5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30966" y="1813981"/>
            <a:ext cx="2723279" cy="5065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37300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C7CF94-6B13-47D6-B288-A3C56CF3CD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Telas RASTREAMENTO </a:t>
            </a:r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D0F7F8EA-8160-4524-AC9D-16B5AB26CDD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67735" y="1833906"/>
            <a:ext cx="2571387" cy="5024094"/>
          </a:xfrm>
          <a:prstGeom prst="rect">
            <a:avLst/>
          </a:prstGeom>
        </p:spPr>
      </p:pic>
      <p:sp>
        <p:nvSpPr>
          <p:cNvPr id="10" name="Seta: para a Direita 9">
            <a:extLst>
              <a:ext uri="{FF2B5EF4-FFF2-40B4-BE49-F238E27FC236}">
                <a16:creationId xmlns:a16="http://schemas.microsoft.com/office/drawing/2014/main" id="{FF865E25-7F3F-4AFE-A3F4-908EB6C69689}"/>
              </a:ext>
            </a:extLst>
          </p:cNvPr>
          <p:cNvSpPr/>
          <p:nvPr/>
        </p:nvSpPr>
        <p:spPr>
          <a:xfrm>
            <a:off x="5824194" y="3602648"/>
            <a:ext cx="1128951" cy="84927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Passo 4</a:t>
            </a:r>
          </a:p>
        </p:txBody>
      </p:sp>
      <p:sp>
        <p:nvSpPr>
          <p:cNvPr id="11" name="Cruz 10">
            <a:extLst>
              <a:ext uri="{FF2B5EF4-FFF2-40B4-BE49-F238E27FC236}">
                <a16:creationId xmlns:a16="http://schemas.microsoft.com/office/drawing/2014/main" id="{AA6326CB-F8C1-44BE-B930-B374CA6F266E}"/>
              </a:ext>
            </a:extLst>
          </p:cNvPr>
          <p:cNvSpPr/>
          <p:nvPr/>
        </p:nvSpPr>
        <p:spPr>
          <a:xfrm>
            <a:off x="373955" y="3158001"/>
            <a:ext cx="1657928" cy="1293920"/>
          </a:xfrm>
          <a:prstGeom prst="plus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Adicionar lesão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C1F732A-190C-4509-869E-3407FAD8B9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CA82B898-F497-4BAD-9286-44292854700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55334" y="1833904"/>
            <a:ext cx="2956883" cy="50240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381557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103CD5-A09E-4A50-8D85-C3188CD28F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OCD – WEB (segunda versão)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ABD45207-36E7-4A26-8328-C9C57ECE17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2054" name="Picture 6" descr="Resultado de imagem para page web icon">
            <a:extLst>
              <a:ext uri="{FF2B5EF4-FFF2-40B4-BE49-F238E27FC236}">
                <a16:creationId xmlns:a16="http://schemas.microsoft.com/office/drawing/2014/main" id="{DCD6987F-D3DB-4D6D-B232-B0E4AED71ED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0" b="98667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5652" y="1886108"/>
            <a:ext cx="4859367" cy="48593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E417866F-E8B4-4600-8505-8638BA57821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5435" y="3604492"/>
            <a:ext cx="2097680" cy="11799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56268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tângulo 6">
            <a:extLst>
              <a:ext uri="{FF2B5EF4-FFF2-40B4-BE49-F238E27FC236}">
                <a16:creationId xmlns:a16="http://schemas.microsoft.com/office/drawing/2014/main" id="{601D18BE-7715-49A0-8195-7338662714E6}"/>
              </a:ext>
            </a:extLst>
          </p:cNvPr>
          <p:cNvSpPr/>
          <p:nvPr/>
        </p:nvSpPr>
        <p:spPr>
          <a:xfrm>
            <a:off x="1504486" y="1905809"/>
            <a:ext cx="9784080" cy="4952191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ítulo 1">
            <a:extLst>
              <a:ext uri="{FF2B5EF4-FFF2-40B4-BE49-F238E27FC236}">
                <a16:creationId xmlns:a16="http://schemas.microsoft.com/office/drawing/2014/main" id="{66706403-A4AD-46F6-B898-A82ADF6CBD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3200" dirty="0"/>
              <a:t>Login, Cadastre-se e recuperar ACESSO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FB801377-0032-4AF1-9183-EB410DF2D73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BBF2AF22-3D95-4CCC-97E2-568A05663E9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2405" y="1905809"/>
            <a:ext cx="9348241" cy="4855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58792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7A184DD-D6AC-4E77-9C35-2EE9A3CF4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Home/dashboard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81A5BDF3-237D-4933-9D70-F21F010B281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2181B53-209F-40CB-B771-8E0CE6C0A0D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0495" y="1838491"/>
            <a:ext cx="6111069" cy="5023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03436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000022-9CD8-42E4-B9CB-5B29214CBC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Rastreamento – Passo 1 e 2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5B94DD5F-9455-4548-8DF7-43995F7474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09098" y="98640"/>
            <a:ext cx="2882902" cy="1621633"/>
          </a:xfrm>
          <a:prstGeom prst="rect">
            <a:avLst/>
          </a:prstGeom>
        </p:spPr>
      </p:pic>
      <p:pic>
        <p:nvPicPr>
          <p:cNvPr id="4" name="Imagem 3">
            <a:extLst>
              <a:ext uri="{FF2B5EF4-FFF2-40B4-BE49-F238E27FC236}">
                <a16:creationId xmlns:a16="http://schemas.microsoft.com/office/drawing/2014/main" id="{55E6D60E-86F5-43F4-8596-796F906FC63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32" y="1978472"/>
            <a:ext cx="5816025" cy="4780888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1763A71-4890-48B2-9E4B-3A79225FC4E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67132" y="1980782"/>
            <a:ext cx="5816025" cy="47808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7790414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Em Tiras">
  <a:themeElements>
    <a:clrScheme name="Em Tiras">
      <a:dk1>
        <a:srgbClr val="2C2C2C"/>
      </a:dk1>
      <a:lt1>
        <a:srgbClr val="FFFFFF"/>
      </a:lt1>
      <a:dk2>
        <a:srgbClr val="099BDD"/>
      </a:dk2>
      <a:lt2>
        <a:srgbClr val="F2F2F2"/>
      </a:lt2>
      <a:accent1>
        <a:srgbClr val="FFC000"/>
      </a:accent1>
      <a:accent2>
        <a:srgbClr val="A5D028"/>
      </a:accent2>
      <a:accent3>
        <a:srgbClr val="08CC78"/>
      </a:accent3>
      <a:accent4>
        <a:srgbClr val="F24099"/>
      </a:accent4>
      <a:accent5>
        <a:srgbClr val="828288"/>
      </a:accent5>
      <a:accent6>
        <a:srgbClr val="F56617"/>
      </a:accent6>
      <a:hlink>
        <a:srgbClr val="005DBA"/>
      </a:hlink>
      <a:folHlink>
        <a:srgbClr val="6C606A"/>
      </a:folHlink>
    </a:clrScheme>
    <a:fontScheme name="Em Tiras">
      <a:maj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Em Tiras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atMod val="120000"/>
                <a:lumMod val="107000"/>
              </a:schemeClr>
            </a:gs>
            <a:gs pos="50000">
              <a:schemeClr val="phClr">
                <a:tint val="70000"/>
                <a:satMod val="124000"/>
                <a:lumMod val="103000"/>
              </a:schemeClr>
            </a:gs>
            <a:gs pos="100000">
              <a:schemeClr val="phClr">
                <a:tint val="85000"/>
                <a:satMod val="12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5000"/>
                <a:shade val="98000"/>
                <a:satMod val="110000"/>
                <a:lumMod val="103000"/>
              </a:schemeClr>
            </a:gs>
            <a:gs pos="50000">
              <a:schemeClr val="phClr">
                <a:shade val="85000"/>
                <a:satMod val="105000"/>
                <a:lumMod val="100000"/>
              </a:schemeClr>
            </a:gs>
            <a:gs pos="100000">
              <a:schemeClr val="phClr">
                <a:shade val="60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15875" dir="5400000" algn="ctr" rotWithShape="0">
              <a:srgbClr val="000000">
                <a:alpha val="68000"/>
              </a:srgbClr>
            </a:outerShdw>
          </a:effectLst>
        </a:effectStyle>
        <a:effectStyle>
          <a:effectLst>
            <a:outerShdw blurRad="88900" dist="2794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/>
              <a:schemeClr val="phClr">
                <a:shade val="91000"/>
                <a:satMod val="105000"/>
              </a:schemeClr>
            </a:duotone>
          </a:blip>
          <a:tile tx="0" ty="0" sx="100000" sy="100000" flip="none" algn="tl"/>
        </a:blip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100000">
              <a:schemeClr val="phClr">
                <a:shade val="100000"/>
                <a:satMod val="10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nded" id="{98DFF888-2449-4D28-977C-6306C017633E}" vid="{9792607F-9579-4224-82FF-9C88C3E1E53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TM03090430[[fn=Em Tiras]]</Template>
  <TotalTime>357</TotalTime>
  <Words>91</Words>
  <Application>Microsoft Office PowerPoint</Application>
  <PresentationFormat>Widescreen</PresentationFormat>
  <Paragraphs>25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15</vt:i4>
      </vt:variant>
    </vt:vector>
  </HeadingPairs>
  <TitlesOfParts>
    <vt:vector size="18" baseType="lpstr">
      <vt:lpstr>Corbel</vt:lpstr>
      <vt:lpstr>Wingdings</vt:lpstr>
      <vt:lpstr>Em Tiras</vt:lpstr>
      <vt:lpstr>OCD - mockups</vt:lpstr>
      <vt:lpstr>OCD – Mobile (Primeira versão)</vt:lpstr>
      <vt:lpstr>LOGIN, CADASTRE-SE e PRINCIPAL</vt:lpstr>
      <vt:lpstr>Passo do RASTREAMENTO </vt:lpstr>
      <vt:lpstr>Telas RASTREAMENTO </vt:lpstr>
      <vt:lpstr>OCD – WEB (segunda versão)</vt:lpstr>
      <vt:lpstr>Login, Cadastre-se e recuperar ACESSO</vt:lpstr>
      <vt:lpstr>Home/dashboard</vt:lpstr>
      <vt:lpstr>Rastreamento – Passo 1 e 2</vt:lpstr>
      <vt:lpstr>Rastreamento – Passo 3 e 4</vt:lpstr>
      <vt:lpstr>Monitoramento</vt:lpstr>
      <vt:lpstr>Usuários e Dados do usuário</vt:lpstr>
      <vt:lpstr>Unidades de saúde</vt:lpstr>
      <vt:lpstr>Tipos de câncer</vt:lpstr>
      <vt:lpstr>Tipos de lesão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Protótipos</dc:title>
  <dc:creator>Renata Braga</dc:creator>
  <cp:lastModifiedBy>Renata Braga</cp:lastModifiedBy>
  <cp:revision>19</cp:revision>
  <dcterms:created xsi:type="dcterms:W3CDTF">2019-07-02T20:56:37Z</dcterms:created>
  <dcterms:modified xsi:type="dcterms:W3CDTF">2019-07-07T23:02:59Z</dcterms:modified>
</cp:coreProperties>
</file>

<file path=docProps/thumbnail.jpeg>
</file>